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6"/>
  </p:notesMasterIdLst>
  <p:sldIdLst>
    <p:sldId id="257" r:id="rId2"/>
    <p:sldId id="260" r:id="rId3"/>
    <p:sldId id="261" r:id="rId4"/>
    <p:sldId id="262" r:id="rId5"/>
  </p:sldIdLst>
  <p:sldSz cx="22644100" cy="32832675"/>
  <p:notesSz cx="6669088" cy="9926638"/>
  <p:defaultTextStyle>
    <a:defPPr>
      <a:defRPr lang="en-US"/>
    </a:defPPr>
    <a:lvl1pPr marL="0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1pPr>
    <a:lvl2pPr marL="484906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2pPr>
    <a:lvl3pPr marL="969813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3pPr>
    <a:lvl4pPr marL="1454719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4pPr>
    <a:lvl5pPr marL="1939625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5pPr>
    <a:lvl6pPr marL="2424532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6pPr>
    <a:lvl7pPr marL="2909438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7pPr>
    <a:lvl8pPr marL="3394344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8pPr>
    <a:lvl9pPr marL="3879251" algn="l" defTabSz="484906" rtl="0" eaLnBrk="1" latinLnBrk="0" hangingPunct="1">
      <a:defRPr sz="19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760"/>
    <a:srgbClr val="004A82"/>
    <a:srgbClr val="008E4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23" d="100"/>
          <a:sy n="23" d="100"/>
        </p:scale>
        <p:origin x="19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58C68-56F9-4E03-ABC6-47BA41079356}" type="datetimeFigureOut">
              <a:rPr kumimoji="1" lang="ja-JP" altLang="en-US" smtClean="0"/>
              <a:t>2020/11/4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79638" y="1239838"/>
            <a:ext cx="2309812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741DD-C4AA-4DCF-88B2-F9C292C06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53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1pPr>
    <a:lvl2pPr marL="484906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2pPr>
    <a:lvl3pPr marL="969813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3pPr>
    <a:lvl4pPr marL="1454719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4pPr>
    <a:lvl5pPr marL="1939625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5pPr>
    <a:lvl6pPr marL="2424532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6pPr>
    <a:lvl7pPr marL="2909438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7pPr>
    <a:lvl8pPr marL="3394344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8pPr>
    <a:lvl9pPr marL="3879251" algn="l" defTabSz="969813" rtl="0" eaLnBrk="1" latinLnBrk="0" hangingPunct="1">
      <a:defRPr kumimoji="1" sz="127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0964" y="-40537"/>
            <a:ext cx="22711745" cy="3291375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99795" y="11511706"/>
            <a:ext cx="14429222" cy="7881671"/>
          </a:xfrm>
        </p:spPr>
        <p:txBody>
          <a:bodyPr anchor="b">
            <a:noAutofit/>
          </a:bodyPr>
          <a:lstStyle>
            <a:lvl1pPr algn="r">
              <a:defRPr sz="1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9795" y="19393372"/>
            <a:ext cx="14429222" cy="5251405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83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67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51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34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18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0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585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6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222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853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731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4" y="12930409"/>
            <a:ext cx="15719411" cy="8744756"/>
          </a:xfrm>
        </p:spPr>
        <p:txBody>
          <a:bodyPr anchor="b"/>
          <a:lstStyle>
            <a:lvl1pPr algn="l">
              <a:defRPr sz="9481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4" y="21675159"/>
            <a:ext cx="15719411" cy="4119165"/>
          </a:xfrm>
        </p:spPr>
        <p:txBody>
          <a:bodyPr anchor="t"/>
          <a:lstStyle>
            <a:lvl1pPr marL="0" indent="0" algn="l">
              <a:buNone/>
              <a:defRPr sz="474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1824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8" y="2918460"/>
            <a:ext cx="15719408" cy="632333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9608" y="10343820"/>
            <a:ext cx="7647359" cy="18579195"/>
          </a:xfrm>
        </p:spPr>
        <p:txBody>
          <a:bodyPr>
            <a:normAutofit/>
          </a:bodyPr>
          <a:lstStyle>
            <a:lvl1pPr>
              <a:defRPr sz="4267"/>
            </a:lvl1pPr>
            <a:lvl2pPr>
              <a:defRPr sz="3792"/>
            </a:lvl2pPr>
            <a:lvl3pPr>
              <a:defRPr sz="3318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81655" y="10343828"/>
            <a:ext cx="7647361" cy="18579201"/>
          </a:xfrm>
        </p:spPr>
        <p:txBody>
          <a:bodyPr>
            <a:normAutofit/>
          </a:bodyPr>
          <a:lstStyle>
            <a:lvl1pPr>
              <a:defRPr sz="4267"/>
            </a:lvl1pPr>
            <a:lvl2pPr>
              <a:defRPr sz="3792"/>
            </a:lvl2pPr>
            <a:lvl3pPr>
              <a:defRPr sz="3318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980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6" y="2918460"/>
            <a:ext cx="15719406" cy="632333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5" y="10345706"/>
            <a:ext cx="7653706" cy="2758854"/>
          </a:xfrm>
        </p:spPr>
        <p:txBody>
          <a:bodyPr anchor="b">
            <a:noAutofit/>
          </a:bodyPr>
          <a:lstStyle>
            <a:lvl1pPr marL="0" indent="0">
              <a:buNone/>
              <a:defRPr sz="5689" b="0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605" y="13104569"/>
            <a:ext cx="7653706" cy="15818461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75305" y="10345706"/>
            <a:ext cx="7653706" cy="2758854"/>
          </a:xfrm>
        </p:spPr>
        <p:txBody>
          <a:bodyPr anchor="b">
            <a:noAutofit/>
          </a:bodyPr>
          <a:lstStyle>
            <a:lvl1pPr marL="0" indent="0">
              <a:buNone/>
              <a:defRPr sz="5689" b="0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575305" y="13104569"/>
            <a:ext cx="7653706" cy="15818461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485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5" y="2918460"/>
            <a:ext cx="15719408" cy="632333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075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5321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5" y="7174567"/>
            <a:ext cx="6909576" cy="6120657"/>
          </a:xfrm>
        </p:spPr>
        <p:txBody>
          <a:bodyPr anchor="b">
            <a:normAutofit/>
          </a:bodyPr>
          <a:lstStyle>
            <a:lvl1pPr>
              <a:defRPr sz="474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3868" y="2465207"/>
            <a:ext cx="8385145" cy="264578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9605" y="13295222"/>
            <a:ext cx="6909576" cy="12373050"/>
          </a:xfrm>
        </p:spPr>
        <p:txBody>
          <a:bodyPr>
            <a:normAutofit/>
          </a:bodyPr>
          <a:lstStyle>
            <a:lvl1pPr marL="0" indent="0">
              <a:buNone/>
              <a:defRPr sz="3318"/>
            </a:lvl1pPr>
            <a:lvl2pPr marL="812776" indent="0">
              <a:buNone/>
              <a:defRPr sz="2489"/>
            </a:lvl2pPr>
            <a:lvl3pPr marL="1625552" indent="0">
              <a:buNone/>
              <a:defRPr sz="2133"/>
            </a:lvl3pPr>
            <a:lvl4pPr marL="2438328" indent="0">
              <a:buNone/>
              <a:defRPr sz="1778"/>
            </a:lvl4pPr>
            <a:lvl5pPr marL="3251103" indent="0">
              <a:buNone/>
              <a:defRPr sz="1778"/>
            </a:lvl5pPr>
            <a:lvl6pPr marL="4063879" indent="0">
              <a:buNone/>
              <a:defRPr sz="1778"/>
            </a:lvl6pPr>
            <a:lvl7pPr marL="4876655" indent="0">
              <a:buNone/>
              <a:defRPr sz="1778"/>
            </a:lvl7pPr>
            <a:lvl8pPr marL="5689431" indent="0">
              <a:buNone/>
              <a:defRPr sz="1778"/>
            </a:lvl8pPr>
            <a:lvl9pPr marL="6502207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176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5" y="22982873"/>
            <a:ext cx="15719408" cy="2713258"/>
          </a:xfrm>
        </p:spPr>
        <p:txBody>
          <a:bodyPr anchor="b">
            <a:normAutofit/>
          </a:bodyPr>
          <a:lstStyle>
            <a:lvl1pPr algn="l">
              <a:defRPr sz="5689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9605" y="2918463"/>
            <a:ext cx="15719408" cy="18411374"/>
          </a:xfrm>
        </p:spPr>
        <p:txBody>
          <a:bodyPr anchor="t">
            <a:normAutofit/>
          </a:bodyPr>
          <a:lstStyle>
            <a:lvl1pPr marL="0" indent="0" algn="ctr">
              <a:buNone/>
              <a:defRPr sz="3792"/>
            </a:lvl1pPr>
            <a:lvl2pPr marL="1083701" indent="0">
              <a:buNone/>
              <a:defRPr sz="3792"/>
            </a:lvl2pPr>
            <a:lvl3pPr marL="2167402" indent="0">
              <a:buNone/>
              <a:defRPr sz="3792"/>
            </a:lvl3pPr>
            <a:lvl4pPr marL="3251103" indent="0">
              <a:buNone/>
              <a:defRPr sz="3792"/>
            </a:lvl4pPr>
            <a:lvl5pPr marL="4334805" indent="0">
              <a:buNone/>
              <a:defRPr sz="3792"/>
            </a:lvl5pPr>
            <a:lvl6pPr marL="5418506" indent="0">
              <a:buNone/>
              <a:defRPr sz="3792"/>
            </a:lvl6pPr>
            <a:lvl7pPr marL="6502207" indent="0">
              <a:buNone/>
              <a:defRPr sz="3792"/>
            </a:lvl7pPr>
            <a:lvl8pPr marL="7585908" indent="0">
              <a:buNone/>
              <a:defRPr sz="3792"/>
            </a:lvl8pPr>
            <a:lvl9pPr marL="8669609" indent="0">
              <a:buNone/>
              <a:defRPr sz="379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9605" y="25696132"/>
            <a:ext cx="15719408" cy="3226890"/>
          </a:xfrm>
        </p:spPr>
        <p:txBody>
          <a:bodyPr>
            <a:normAutofit/>
          </a:bodyPr>
          <a:lstStyle>
            <a:lvl1pPr marL="0" indent="0">
              <a:buNone/>
              <a:defRPr sz="2844"/>
            </a:lvl1pPr>
            <a:lvl2pPr marL="1083701" indent="0">
              <a:buNone/>
              <a:defRPr sz="2844"/>
            </a:lvl2pPr>
            <a:lvl3pPr marL="2167402" indent="0">
              <a:buNone/>
              <a:defRPr sz="2370"/>
            </a:lvl3pPr>
            <a:lvl4pPr marL="3251103" indent="0">
              <a:buNone/>
              <a:defRPr sz="2133"/>
            </a:lvl4pPr>
            <a:lvl5pPr marL="4334805" indent="0">
              <a:buNone/>
              <a:defRPr sz="2133"/>
            </a:lvl5pPr>
            <a:lvl6pPr marL="5418506" indent="0">
              <a:buNone/>
              <a:defRPr sz="2133"/>
            </a:lvl6pPr>
            <a:lvl7pPr marL="6502207" indent="0">
              <a:buNone/>
              <a:defRPr sz="2133"/>
            </a:lvl7pPr>
            <a:lvl8pPr marL="7585908" indent="0">
              <a:buNone/>
              <a:defRPr sz="2133"/>
            </a:lvl8pPr>
            <a:lvl9pPr marL="8669609" indent="0">
              <a:buNone/>
              <a:defRPr sz="21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022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8" y="2918460"/>
            <a:ext cx="15719408" cy="16294735"/>
          </a:xfrm>
        </p:spPr>
        <p:txBody>
          <a:bodyPr anchor="ctr">
            <a:normAutofit/>
          </a:bodyPr>
          <a:lstStyle>
            <a:lvl1pPr algn="l">
              <a:defRPr sz="10429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8" y="21402042"/>
            <a:ext cx="15719408" cy="7520980"/>
          </a:xfrm>
        </p:spPr>
        <p:txBody>
          <a:bodyPr anchor="ctr">
            <a:normAutofit/>
          </a:bodyPr>
          <a:lstStyle>
            <a:lvl1pPr marL="0" indent="0" algn="l">
              <a:buNone/>
              <a:defRPr sz="42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278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17" y="2918460"/>
            <a:ext cx="15037084" cy="14470698"/>
          </a:xfrm>
        </p:spPr>
        <p:txBody>
          <a:bodyPr anchor="ctr">
            <a:normAutofit/>
          </a:bodyPr>
          <a:lstStyle>
            <a:lvl1pPr algn="l">
              <a:defRPr sz="10429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26688" y="17389158"/>
            <a:ext cx="13421542" cy="182403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79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83701" indent="0">
              <a:buFontTx/>
              <a:buNone/>
              <a:defRPr/>
            </a:lvl2pPr>
            <a:lvl3pPr marL="2167402" indent="0">
              <a:buFontTx/>
              <a:buNone/>
              <a:defRPr/>
            </a:lvl3pPr>
            <a:lvl4pPr marL="3251103" indent="0">
              <a:buFontTx/>
              <a:buNone/>
              <a:defRPr/>
            </a:lvl4pPr>
            <a:lvl5pPr marL="4334805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4" y="21402042"/>
            <a:ext cx="15719411" cy="7520980"/>
          </a:xfrm>
        </p:spPr>
        <p:txBody>
          <a:bodyPr anchor="ctr">
            <a:normAutofit/>
          </a:bodyPr>
          <a:lstStyle>
            <a:lvl1pPr marL="0" indent="0" algn="l">
              <a:buNone/>
              <a:defRPr sz="42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195382" y="3783936"/>
            <a:ext cx="1132500" cy="2799615"/>
          </a:xfrm>
          <a:prstGeom prst="rect">
            <a:avLst/>
          </a:prstGeom>
        </p:spPr>
        <p:txBody>
          <a:bodyPr vert="horz" lIns="216741" tIns="108371" rIns="216741" bIns="108371" rtlCol="0" anchor="ctr">
            <a:noAutofit/>
          </a:bodyPr>
          <a:lstStyle/>
          <a:p>
            <a:pPr lvl="0"/>
            <a:r>
              <a:rPr lang="en-US" sz="1896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709929" y="13819388"/>
            <a:ext cx="1132500" cy="2799615"/>
          </a:xfrm>
          <a:prstGeom prst="rect">
            <a:avLst/>
          </a:prstGeom>
        </p:spPr>
        <p:txBody>
          <a:bodyPr vert="horz" lIns="216741" tIns="108371" rIns="216741" bIns="108371" rtlCol="0" anchor="ctr">
            <a:noAutofit/>
          </a:bodyPr>
          <a:lstStyle/>
          <a:p>
            <a:pPr lvl="0"/>
            <a:r>
              <a:rPr lang="en-US" sz="1896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93262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04" y="9249393"/>
            <a:ext cx="15719411" cy="12425765"/>
          </a:xfrm>
        </p:spPr>
        <p:txBody>
          <a:bodyPr anchor="b">
            <a:normAutofit/>
          </a:bodyPr>
          <a:lstStyle>
            <a:lvl1pPr algn="l">
              <a:defRPr sz="10429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4" y="21675160"/>
            <a:ext cx="15719411" cy="7247862"/>
          </a:xfrm>
        </p:spPr>
        <p:txBody>
          <a:bodyPr anchor="t">
            <a:normAutofit/>
          </a:bodyPr>
          <a:lstStyle>
            <a:lvl1pPr marL="0" indent="0" algn="l">
              <a:buNone/>
              <a:defRPr sz="42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6446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17" y="2918460"/>
            <a:ext cx="15037084" cy="14470698"/>
          </a:xfrm>
        </p:spPr>
        <p:txBody>
          <a:bodyPr anchor="ctr">
            <a:normAutofit/>
          </a:bodyPr>
          <a:lstStyle>
            <a:lvl1pPr algn="l">
              <a:defRPr sz="10429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09600" y="19213195"/>
            <a:ext cx="15719413" cy="246196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568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3701" indent="0">
              <a:buFontTx/>
              <a:buNone/>
              <a:defRPr/>
            </a:lvl2pPr>
            <a:lvl3pPr marL="2167402" indent="0">
              <a:buFontTx/>
              <a:buNone/>
              <a:defRPr/>
            </a:lvl3pPr>
            <a:lvl4pPr marL="3251103" indent="0">
              <a:buFontTx/>
              <a:buNone/>
              <a:defRPr/>
            </a:lvl4pPr>
            <a:lvl5pPr marL="4334805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4" y="21675160"/>
            <a:ext cx="15719411" cy="7247862"/>
          </a:xfrm>
        </p:spPr>
        <p:txBody>
          <a:bodyPr anchor="t">
            <a:normAutofit/>
          </a:bodyPr>
          <a:lstStyle>
            <a:lvl1pPr marL="0" indent="0" algn="l">
              <a:buNone/>
              <a:defRPr sz="42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195382" y="3783936"/>
            <a:ext cx="1132500" cy="2799615"/>
          </a:xfrm>
          <a:prstGeom prst="rect">
            <a:avLst/>
          </a:prstGeom>
        </p:spPr>
        <p:txBody>
          <a:bodyPr vert="horz" lIns="216741" tIns="108371" rIns="216741" bIns="108371" rtlCol="0" anchor="ctr">
            <a:noAutofit/>
          </a:bodyPr>
          <a:lstStyle/>
          <a:p>
            <a:pPr lvl="0"/>
            <a:r>
              <a:rPr lang="en-US" sz="1896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709929" y="13819388"/>
            <a:ext cx="1132500" cy="2799615"/>
          </a:xfrm>
          <a:prstGeom prst="rect">
            <a:avLst/>
          </a:prstGeom>
        </p:spPr>
        <p:txBody>
          <a:bodyPr vert="horz" lIns="216741" tIns="108371" rIns="216741" bIns="108371" rtlCol="0" anchor="ctr">
            <a:noAutofit/>
          </a:bodyPr>
          <a:lstStyle/>
          <a:p>
            <a:pPr lvl="0"/>
            <a:r>
              <a:rPr lang="en-US" sz="1896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52832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080" y="2918460"/>
            <a:ext cx="15703934" cy="14470698"/>
          </a:xfrm>
        </p:spPr>
        <p:txBody>
          <a:bodyPr anchor="ctr">
            <a:normAutofit/>
          </a:bodyPr>
          <a:lstStyle>
            <a:lvl1pPr algn="l">
              <a:defRPr sz="10429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09600" y="19213195"/>
            <a:ext cx="15719413" cy="246196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5689">
                <a:solidFill>
                  <a:schemeClr val="accent1"/>
                </a:solidFill>
              </a:defRPr>
            </a:lvl1pPr>
            <a:lvl2pPr marL="1083701" indent="0">
              <a:buFontTx/>
              <a:buNone/>
              <a:defRPr/>
            </a:lvl2pPr>
            <a:lvl3pPr marL="2167402" indent="0">
              <a:buFontTx/>
              <a:buNone/>
              <a:defRPr/>
            </a:lvl3pPr>
            <a:lvl4pPr marL="3251103" indent="0">
              <a:buFontTx/>
              <a:buNone/>
              <a:defRPr/>
            </a:lvl4pPr>
            <a:lvl5pPr marL="4334805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4" y="21675160"/>
            <a:ext cx="15719411" cy="7247862"/>
          </a:xfrm>
        </p:spPr>
        <p:txBody>
          <a:bodyPr anchor="t">
            <a:normAutofit/>
          </a:bodyPr>
          <a:lstStyle>
            <a:lvl1pPr marL="0" indent="0" algn="l">
              <a:buNone/>
              <a:defRPr sz="42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83701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3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4882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390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02150" y="2918463"/>
            <a:ext cx="2423918" cy="25141322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9605" y="2918463"/>
            <a:ext cx="12864904" cy="251413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4398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20966" y="-40537"/>
            <a:ext cx="22711748" cy="32913751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9606" y="2918460"/>
            <a:ext cx="15719406" cy="63233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605" y="10343828"/>
            <a:ext cx="15719408" cy="18579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85522" y="28923029"/>
            <a:ext cx="1694177" cy="1748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76A27-8146-4F75-9851-A83577C6FD8A}" type="datetime2">
              <a:rPr lang="en-US" smtClean="0"/>
              <a:t>Wednesday, November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9607" y="28923029"/>
            <a:ext cx="11448279" cy="1748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59525" y="28923029"/>
            <a:ext cx="1269491" cy="1748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hf sldNum="0" hdr="0" ftr="0" dt="0"/>
  <p:txStyles>
    <p:titleStyle>
      <a:lvl1pPr algn="l" defTabSz="1083701" rtl="0" eaLnBrk="1" latinLnBrk="0" hangingPunct="1">
        <a:spcBef>
          <a:spcPct val="0"/>
        </a:spcBef>
        <a:buNone/>
        <a:defRPr kumimoji="1" sz="8533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812776" indent="-812776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42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761014" indent="-677313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37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709253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331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792954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876655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5960356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7044058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8127759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9211460" indent="-541851" algn="l" defTabSz="1083701" rtl="0" eaLnBrk="1" latinLnBrk="0" hangingPunct="1">
        <a:spcBef>
          <a:spcPts val="237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kumimoji="1" sz="28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083701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167402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3251103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334805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418506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6502207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7585908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8669609" algn="l" defTabSz="1083701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ttsaitama.jp" TargetMode="External"/><Relationship Id="rId2" Type="http://schemas.openxmlformats.org/officeDocument/2006/relationships/hyperlink" Target="https://ja.wikipedia.org/wiki/NERDHEAD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D3EEF3B-170B-4883-A889-E6BDA9BC0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4" r="10051" b="6925"/>
          <a:stretch/>
        </p:blipFill>
        <p:spPr>
          <a:xfrm>
            <a:off x="314686" y="633419"/>
            <a:ext cx="22037019" cy="16139699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8E980E-A662-4081-9494-60880AC82143}"/>
              </a:ext>
            </a:extLst>
          </p:cNvPr>
          <p:cNvSpPr/>
          <p:nvPr/>
        </p:nvSpPr>
        <p:spPr>
          <a:xfrm>
            <a:off x="576770" y="19376424"/>
            <a:ext cx="21421441" cy="45550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9000" dirty="0">
                <a:ln w="508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dern Love" panose="04090805081005020601" pitchFamily="82" charset="0"/>
              </a:rPr>
              <a:t>T.TSAITAMA</a:t>
            </a:r>
            <a:endParaRPr lang="ja-JP" altLang="en-US" sz="29000" dirty="0">
              <a:ln w="50800">
                <a:solidFill>
                  <a:schemeClr val="bg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dern Love" panose="04090805081005020601" pitchFamily="82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47921D-9780-4E66-A36E-21BC4B26DF3A}"/>
              </a:ext>
            </a:extLst>
          </p:cNvPr>
          <p:cNvSpPr/>
          <p:nvPr/>
        </p:nvSpPr>
        <p:spPr>
          <a:xfrm>
            <a:off x="1534853" y="27582241"/>
            <a:ext cx="19321700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0" dirty="0">
                <a:ln w="50800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dern Love" panose="04090805081005020601" pitchFamily="82" charset="0"/>
              </a:rPr>
              <a:t>AUDITION</a:t>
            </a:r>
            <a:endParaRPr lang="ja-JP" altLang="en-US" sz="32000" dirty="0">
              <a:ln w="50800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dern Love" panose="04090805081005020601" pitchFamily="82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4E91665-B3CA-43D0-9A87-E944BE1525B1}"/>
              </a:ext>
            </a:extLst>
          </p:cNvPr>
          <p:cNvSpPr/>
          <p:nvPr/>
        </p:nvSpPr>
        <p:spPr>
          <a:xfrm>
            <a:off x="3497120" y="23086022"/>
            <a:ext cx="15937761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0" dirty="0">
                <a:ln w="508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dern Love" panose="04090805081005020601" pitchFamily="82" charset="0"/>
              </a:rPr>
              <a:t>DANCER</a:t>
            </a:r>
            <a:endParaRPr lang="ja-JP" altLang="en-US" sz="32000" dirty="0">
              <a:ln w="50800"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dern Love" panose="04090805081005020601" pitchFamily="8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14BFC69-2A92-4807-8784-0DFD99503FC2}"/>
              </a:ext>
            </a:extLst>
          </p:cNvPr>
          <p:cNvSpPr/>
          <p:nvPr/>
        </p:nvSpPr>
        <p:spPr>
          <a:xfrm>
            <a:off x="-75457" y="18305915"/>
            <a:ext cx="22795023" cy="8463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900" b="1" dirty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50800" dir="600000" algn="ctr" rotWithShape="0">
                    <a:schemeClr val="tx1">
                      <a:lumMod val="65000"/>
                      <a:lumOff val="35000"/>
                      <a:alpha val="43000"/>
                    </a:schemeClr>
                  </a:outerShdw>
                </a:effectLst>
                <a:latin typeface="りいてがき筆" panose="02000600000000000000" pitchFamily="50" charset="-128"/>
                <a:ea typeface="りいてがき筆" panose="02000600000000000000" pitchFamily="50" charset="-128"/>
              </a:rPr>
              <a:t>ホームマッチでのパフォーマンス･応援でスポーツを盛り上げたい方大募集！</a:t>
            </a:r>
            <a:endParaRPr lang="en-US" altLang="ja-JP" sz="4900" b="1" dirty="0">
              <a:ln w="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50800" dir="600000" algn="ctr" rotWithShape="0">
                  <a:schemeClr val="tx1">
                    <a:lumMod val="65000"/>
                    <a:lumOff val="35000"/>
                    <a:alpha val="43000"/>
                  </a:schemeClr>
                </a:outerShdw>
              </a:effectLst>
              <a:latin typeface="りいてがき筆" panose="02000600000000000000" pitchFamily="50" charset="-128"/>
              <a:ea typeface="りいてがき筆" panose="02000600000000000000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9A89306-E06A-47BC-9429-8A4EE2E8D1A3}"/>
              </a:ext>
            </a:extLst>
          </p:cNvPr>
          <p:cNvSpPr/>
          <p:nvPr/>
        </p:nvSpPr>
        <p:spPr>
          <a:xfrm>
            <a:off x="17338254" y="11996848"/>
            <a:ext cx="4659957" cy="570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A227D1E0-145E-4049-A107-79034E10C4EF}"/>
              </a:ext>
            </a:extLst>
          </p:cNvPr>
          <p:cNvSpPr/>
          <p:nvPr/>
        </p:nvSpPr>
        <p:spPr>
          <a:xfrm>
            <a:off x="17741794" y="12096531"/>
            <a:ext cx="39517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>
                <a:ln w="0"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851マカポップ" panose="02000600000000000000" pitchFamily="2" charset="-128"/>
                <a:ea typeface="851マカポップ" panose="02000600000000000000" pitchFamily="2" charset="-128"/>
              </a:rPr>
              <a:t>Ｔ</a:t>
            </a:r>
            <a:r>
              <a:rPr lang="en-US" altLang="ja-JP" sz="4000" b="1" dirty="0">
                <a:ln w="0"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851マカポップ" panose="02000600000000000000" pitchFamily="2" charset="-128"/>
                <a:ea typeface="851マカポップ" panose="02000600000000000000" pitchFamily="2" charset="-128"/>
              </a:rPr>
              <a:t>.</a:t>
            </a:r>
            <a:r>
              <a:rPr lang="ja-JP" altLang="en-US" sz="4000" b="1" dirty="0">
                <a:ln w="0"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851マカポップ" panose="02000600000000000000" pitchFamily="2" charset="-128"/>
                <a:ea typeface="851マカポップ" panose="02000600000000000000" pitchFamily="2" charset="-128"/>
              </a:rPr>
              <a:t>Ｔ彩たまとは？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6C37EC4-D71F-4863-A92B-2962083954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033" r="17771" b="18058"/>
          <a:stretch/>
        </p:blipFill>
        <p:spPr>
          <a:xfrm rot="16200000">
            <a:off x="18396807" y="12512208"/>
            <a:ext cx="2641698" cy="376546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E1E4D7A-9A06-476D-AB01-2701408DE04C}"/>
              </a:ext>
            </a:extLst>
          </p:cNvPr>
          <p:cNvSpPr txBox="1"/>
          <p:nvPr/>
        </p:nvSpPr>
        <p:spPr>
          <a:xfrm>
            <a:off x="17834926" y="15656515"/>
            <a:ext cx="58473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500" b="1" dirty="0">
                <a:latin typeface="851マカポップ" panose="02000600000000000000" pitchFamily="2" charset="-128"/>
                <a:ea typeface="851マカポップ" panose="02000600000000000000" pitchFamily="2" charset="-128"/>
              </a:rPr>
              <a:t>埼玉県を本拠地</a:t>
            </a:r>
            <a:endParaRPr lang="en-US" altLang="ja-JP" sz="3500" b="1" dirty="0">
              <a:latin typeface="851マカポップ" panose="02000600000000000000" pitchFamily="2" charset="-128"/>
              <a:ea typeface="851マカポップ" panose="02000600000000000000" pitchFamily="2" charset="-128"/>
            </a:endParaRPr>
          </a:p>
          <a:p>
            <a:r>
              <a:rPr lang="ja-JP" altLang="en-US" sz="3500" b="1" dirty="0">
                <a:latin typeface="851マカポップ" panose="02000600000000000000" pitchFamily="2" charset="-128"/>
                <a:ea typeface="851マカポップ" panose="02000600000000000000" pitchFamily="2" charset="-128"/>
              </a:rPr>
              <a:t>として活動する</a:t>
            </a:r>
            <a:endParaRPr lang="en-US" altLang="ja-JP" sz="3500" b="1" dirty="0">
              <a:latin typeface="851マカポップ" panose="02000600000000000000" pitchFamily="2" charset="-128"/>
              <a:ea typeface="851マカポップ" panose="02000600000000000000" pitchFamily="2" charset="-128"/>
            </a:endParaRPr>
          </a:p>
          <a:p>
            <a:r>
              <a:rPr lang="ja-JP" altLang="en-US" sz="3500" b="1" dirty="0">
                <a:latin typeface="851マカポップ" panose="02000600000000000000" pitchFamily="2" charset="-128"/>
                <a:ea typeface="851マカポップ" panose="02000600000000000000" pitchFamily="2" charset="-128"/>
              </a:rPr>
              <a:t>プロ卓球チームです！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C724754-18CD-49E2-97FE-43F57A3096E0}"/>
              </a:ext>
            </a:extLst>
          </p:cNvPr>
          <p:cNvSpPr/>
          <p:nvPr/>
        </p:nvSpPr>
        <p:spPr>
          <a:xfrm>
            <a:off x="749280" y="11392795"/>
            <a:ext cx="15626841" cy="17235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0" b="1" dirty="0">
                <a:ln w="22225">
                  <a:solidFill>
                    <a:srgbClr val="003760"/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チームカラーが変更になり心機一転！</a:t>
            </a:r>
            <a:endParaRPr lang="en-US" altLang="ja-JP" sz="7000" b="1" dirty="0">
              <a:ln w="22225">
                <a:solidFill>
                  <a:srgbClr val="003760"/>
                </a:solidFill>
                <a:prstDash val="solid"/>
              </a:ln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9966FCD-719E-45A2-B331-7FE247C10803}"/>
              </a:ext>
            </a:extLst>
          </p:cNvPr>
          <p:cNvSpPr/>
          <p:nvPr/>
        </p:nvSpPr>
        <p:spPr>
          <a:xfrm>
            <a:off x="1659151" y="13545933"/>
            <a:ext cx="15626841" cy="17235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200" b="1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新しいメンバーを募集します！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86489AC-E8DC-4ADD-A672-55E32BAFB528}"/>
              </a:ext>
            </a:extLst>
          </p:cNvPr>
          <p:cNvSpPr/>
          <p:nvPr/>
        </p:nvSpPr>
        <p:spPr>
          <a:xfrm>
            <a:off x="2878828" y="17010981"/>
            <a:ext cx="3038168" cy="7414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3E0ABBC-A448-4B32-B2BA-C104A4CD54C3}"/>
              </a:ext>
            </a:extLst>
          </p:cNvPr>
          <p:cNvSpPr/>
          <p:nvPr/>
        </p:nvSpPr>
        <p:spPr>
          <a:xfrm>
            <a:off x="2876247" y="17058523"/>
            <a:ext cx="31293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dirty="0">
                <a:ln w="0"/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haroni" panose="02010803020104030203" pitchFamily="2" charset="-79"/>
              </a:rPr>
              <a:t>オーディション</a:t>
            </a:r>
            <a:endParaRPr lang="en-US" altLang="ja-JP" sz="3600" b="1" dirty="0">
              <a:ln w="0"/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haroni" panose="02010803020104030203" pitchFamily="2" charset="-79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04939624-6D35-4BF7-87C5-0B8EDCE7F9F4}"/>
              </a:ext>
            </a:extLst>
          </p:cNvPr>
          <p:cNvSpPr/>
          <p:nvPr/>
        </p:nvSpPr>
        <p:spPr>
          <a:xfrm>
            <a:off x="6290121" y="16456175"/>
            <a:ext cx="1047915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9000" b="1" dirty="0">
                <a:ln w="0">
                  <a:solidFill>
                    <a:schemeClr val="tx1"/>
                  </a:solidFill>
                </a:ln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haroni" panose="02010803020104030203" pitchFamily="2" charset="-79"/>
              </a:rPr>
              <a:t>２０２０．１１．２２（日）</a:t>
            </a:r>
            <a:endParaRPr lang="en-US" altLang="ja-JP" sz="90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haroni" panose="02010803020104030203" pitchFamily="2" charset="-79"/>
            </a:endParaRPr>
          </a:p>
          <a:p>
            <a:r>
              <a:rPr lang="ja-JP" altLang="en-US" sz="2500" b="1" dirty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haroni" panose="02010803020104030203" pitchFamily="2" charset="-79"/>
              </a:rPr>
              <a:t>　　詳細はエントリーいただいた方へご連絡致します。</a:t>
            </a:r>
            <a:endParaRPr lang="en-US" altLang="ja-JP" sz="2500" b="1" dirty="0">
              <a:ln w="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6410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C26A9D-E32C-44D3-ADED-9DD0E24A9FA1}"/>
              </a:ext>
            </a:extLst>
          </p:cNvPr>
          <p:cNvSpPr txBox="1"/>
          <p:nvPr/>
        </p:nvSpPr>
        <p:spPr>
          <a:xfrm>
            <a:off x="748145" y="692727"/>
            <a:ext cx="21308291" cy="3073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卓球の新リーグ『Ｔリーグ』に参戦するＴ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Ｔ彩たまはダンス・応援することが好きな方、チームのダンサーとしてシーズンを通して明るく、そして華麗にホームゲームを一緒に盛り上げてくださるメンバーを募集致します。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皆様のご応募を楽しみにお待ちしております。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下記要項にてオーディション実施します。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オーディション日　令和２年　１１月　２２日（日）　詳細はエントリーされた方へご連絡致します。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◆応募資格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・１８歳以上で高校を卒業されている方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・ダンス経験１年以上の方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・Ｔ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Ｔ彩たまを一緒に盛り上げたい方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・プロスポーツとしての卓球に興味がある方、スポーツが好きな方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・基本的に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T.T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彩たまのホームマッチ（主に埼玉県内）に出演可能な方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・特定のプロダクションに所属しているが、全活動の許可を得ている方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◆主な活動内容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・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T.T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彩たまホームマッチでのパフォーマンス、応援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・その他チーム内やイベントでのパフォーマンス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・チームのプロモーション・広報活動への参加、メディア対応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・ＳＮＳ等での情報発信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◆活動期間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オーディション合格後～２０２１年８月末までの１シーズン（スケジュール等により異なる場合があります。）</a:t>
            </a:r>
          </a:p>
          <a:p>
            <a:pPr indent="114300"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◆待遇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試合日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/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イベント：日当、交通費支給あり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リハーサル：交通費支給あり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衣装貸与（練習着・タイツ等は各自ご用意願います。）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◆エントリー方法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＊メールの場合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件名：ダンサーエントリー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本文記載事項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１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氏名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２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ふりがな　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３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生年月日・年齢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４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性別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51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350A1F7-ABE5-4EA9-85D3-F543D9E0EF6D}"/>
              </a:ext>
            </a:extLst>
          </p:cNvPr>
          <p:cNvSpPr txBox="1"/>
          <p:nvPr/>
        </p:nvSpPr>
        <p:spPr>
          <a:xfrm>
            <a:off x="304800" y="443346"/>
            <a:ext cx="22139564" cy="3114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５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電話番号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６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メールアドレス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７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ダンス歴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８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身長・体重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９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得意なジャンル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10.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衣装サイズ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11.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オーディション開催を知ったきっかけ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12.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応募動機・自己ＰＲ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13.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顔写真（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か月以内に撮影したものに限る）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＊郵送の場合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エントリーシートをご記入の上、顔写真を貼って下記住所までお送りください。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◆応募締切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　令和　２　年　１１月　　１８日（水）　メール・郵送必着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◆オーディション日程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[1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次審査：書類選考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]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■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1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次選考の合格者の方へは随時ご連絡させて頂きます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[2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次審査：実技、面接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]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ja-JP" altLang="en-US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日時：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１１月　２２日（日）１０：３０会場集合（受付開始）</a:t>
            </a:r>
            <a:endParaRPr lang="en-US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en-US" sz="4000" dirty="0"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場所：埼玉県内を予定しております（</a:t>
            </a:r>
            <a:r>
              <a:rPr lang="en-US" altLang="ja-JP" sz="4000" dirty="0"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1</a:t>
            </a:r>
            <a:r>
              <a:rPr lang="ja-JP" altLang="en-US" sz="4000" dirty="0"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次選考通過者の方へ会場情報をお送り致します）</a:t>
            </a:r>
            <a:endParaRPr lang="en-US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en-US" sz="4000" dirty="0"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■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次審査審査内容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1.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課題振り付け（当日に振りをお渡しします）</a:t>
            </a:r>
          </a:p>
          <a:p>
            <a:pPr indent="279400">
              <a:lnSpc>
                <a:spcPct val="107000"/>
              </a:lnSpc>
              <a:spcAft>
                <a:spcPts val="800"/>
              </a:spcAft>
            </a:pPr>
            <a:r>
              <a:rPr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   </a:t>
            </a: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2.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特技披露</a:t>
            </a:r>
          </a:p>
          <a:p>
            <a:pPr indent="279400"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   3.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面接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◆募集人数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１０名程度（※埼玉県出身･在住、通学、通勤されている方に限ります。）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◆オーディション参加時のお願い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＊新型コロナウィルス感染症の影響により、予定されている先行日程の変更、または中止により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オンラインオーディションとなる場合がございます。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予めご了承下さい。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・ダンスシューズ、衣装はご用意願います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・飲み物、タオル当は各自ご準備下さい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・当日はスタッフの指示に従って下さい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◆オーディション時の注意事項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・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T.T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彩たま運営にて動画・写真撮影をさせて頂きますが、オーディション中の個人での撮影は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禁止とさせて頂きます。</a:t>
            </a:r>
          </a:p>
        </p:txBody>
      </p:sp>
    </p:spTree>
    <p:extLst>
      <p:ext uri="{BB962C8B-B14F-4D97-AF65-F5344CB8AC3E}">
        <p14:creationId xmlns:p14="http://schemas.microsoft.com/office/powerpoint/2010/main" val="260876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5EE60-3ADD-4133-BE4B-5F48B8698D2C}"/>
              </a:ext>
            </a:extLst>
          </p:cNvPr>
          <p:cNvSpPr txBox="1"/>
          <p:nvPr/>
        </p:nvSpPr>
        <p:spPr>
          <a:xfrm>
            <a:off x="471055" y="498764"/>
            <a:ext cx="21585381" cy="1941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・他メディアに露出する可能性があります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・オーディション中に負傷された場合の責任は、当方では負えませんのでご了承下さい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・応募資料・写真は返却致しませんので予めご了承ください</a:t>
            </a:r>
          </a:p>
          <a:p>
            <a:pPr indent="139700"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・頂いた個人情報に関しましては、本オーディションに関する業務以外に利用いたしません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◆楽曲提供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GIORGIO CANCEMI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PRODUCER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・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MC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・作詞・作曲・編曲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ATLASMUSIC </a:t>
            </a:r>
            <a:r>
              <a:rPr lang="en-US" altLang="ja-JP" sz="4000" dirty="0" err="1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ENTERTAINMENT,Inc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.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を設立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蔦谷好位置とのユニット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DUMMEEZ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、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HIP HOP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ユニット</a:t>
            </a:r>
            <a:r>
              <a:rPr lang="en-US" altLang="ja-JP" sz="4000" dirty="0" err="1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So’Fly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をボーカリスト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TOKO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と結成。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ソロ活動の一環として</a:t>
            </a:r>
            <a:r>
              <a:rPr lang="en-US" altLang="ja-JP" sz="40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  <a:hlinkClick r:id="rId2" tooltip="NERDHEAD"/>
              </a:rPr>
              <a:t>NERDHEAD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を始動。デビュー曲「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BRAVE HEART feat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西野カナ」ではレコチョク着うた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(R)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ディリー・ウィークリーランキング共に１位を獲得。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 err="1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So’Fly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、</a:t>
            </a:r>
            <a:r>
              <a:rPr lang="en-US" altLang="ja-JP" sz="40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  <a:hlinkClick r:id="rId2" tooltip="NERDHEAD"/>
              </a:rPr>
              <a:t>NERDHEAD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の活動と並行して西野カナ、超新星、</a:t>
            </a:r>
            <a:r>
              <a:rPr lang="en-US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TANAKA ALICE</a:t>
            </a:r>
            <a:r>
              <a:rPr lang="ja-JP" altLang="ja-JP" sz="4000" dirty="0"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等数多くのアーティストのサウンドプロデュース・ソングライティングを行う。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---------------------------------------------------------------------------------------------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お問い合わせ・エントリーシート送付先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〒　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330-0062 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埼玉県さいたま市浦和区仲町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2-5-1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ロイヤルパインズホテル浦和Ｂ１Ｆ　  　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ダンサー応募係　担当者：小見（コミ）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T.T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彩たま株式会社　　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TEL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048-814-1226</a:t>
            </a:r>
            <a:r>
              <a:rPr lang="ja-JP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　　</a:t>
            </a:r>
            <a:r>
              <a:rPr lang="en-US" altLang="ja-JP" sz="4000" dirty="0"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E-mail </a:t>
            </a:r>
            <a:r>
              <a:rPr lang="en-US" altLang="ja-JP" sz="40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4000" u="sng" dirty="0">
                <a:solidFill>
                  <a:srgbClr val="0000FF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  <a:hlinkClick r:id="rId3"/>
              </a:rPr>
              <a:t>info@ttsaitama.jp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ja-JP" altLang="ja-JP" sz="4000" b="1" u="sng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沢山のご応募お待ちしています！！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4000" dirty="0">
                <a:effectLst/>
                <a:latin typeface="ＭＳ Ｐ明朝" panose="02020600040205080304" pitchFamily="18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 </a:t>
            </a:r>
            <a:endParaRPr lang="ja-JP" altLang="ja-JP" sz="4000" dirty="0">
              <a:effectLst/>
              <a:latin typeface="Century Gothic" panose="020B0502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067141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634</TotalTime>
  <Words>908</Words>
  <Application>Microsoft Office PowerPoint</Application>
  <PresentationFormat>ユーザー設定</PresentationFormat>
  <Paragraphs>114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7" baseType="lpstr">
      <vt:lpstr>851マカポップ</vt:lpstr>
      <vt:lpstr>BIZ UDPゴシック</vt:lpstr>
      <vt:lpstr>ＭＳ Ｐ明朝</vt:lpstr>
      <vt:lpstr>ＭＳ ゴシック</vt:lpstr>
      <vt:lpstr>りいてがき筆</vt:lpstr>
      <vt:lpstr>游ゴシック</vt:lpstr>
      <vt:lpstr>Aharoni</vt:lpstr>
      <vt:lpstr>Arial</vt:lpstr>
      <vt:lpstr>Century Gothic</vt:lpstr>
      <vt:lpstr>Modern Love</vt:lpstr>
      <vt:lpstr>Trebuchet MS</vt:lpstr>
      <vt:lpstr>Wingdings 3</vt:lpstr>
      <vt:lpstr>ファセット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2003535</dc:creator>
  <cp:lastModifiedBy>1804466</cp:lastModifiedBy>
  <cp:revision>69</cp:revision>
  <cp:lastPrinted>2020-10-29T05:43:45Z</cp:lastPrinted>
  <dcterms:created xsi:type="dcterms:W3CDTF">2020-10-14T02:19:02Z</dcterms:created>
  <dcterms:modified xsi:type="dcterms:W3CDTF">2020-11-04T03:16:22Z</dcterms:modified>
</cp:coreProperties>
</file>